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34"/>
  </p:handoutMasterIdLst>
  <p:sldIdLst>
    <p:sldId id="256" r:id="rId2"/>
    <p:sldId id="258" r:id="rId3"/>
    <p:sldId id="372" r:id="rId4"/>
    <p:sldId id="349" r:id="rId5"/>
    <p:sldId id="338" r:id="rId6"/>
    <p:sldId id="344" r:id="rId7"/>
    <p:sldId id="345" r:id="rId8"/>
    <p:sldId id="348" r:id="rId9"/>
    <p:sldId id="346" r:id="rId10"/>
    <p:sldId id="347" r:id="rId11"/>
    <p:sldId id="371" r:id="rId12"/>
    <p:sldId id="369" r:id="rId13"/>
    <p:sldId id="351" r:id="rId14"/>
    <p:sldId id="350" r:id="rId15"/>
    <p:sldId id="352" r:id="rId16"/>
    <p:sldId id="353" r:id="rId17"/>
    <p:sldId id="354" r:id="rId18"/>
    <p:sldId id="355" r:id="rId19"/>
    <p:sldId id="356" r:id="rId20"/>
    <p:sldId id="357" r:id="rId21"/>
    <p:sldId id="358" r:id="rId22"/>
    <p:sldId id="360" r:id="rId23"/>
    <p:sldId id="359" r:id="rId24"/>
    <p:sldId id="362" r:id="rId25"/>
    <p:sldId id="363" r:id="rId26"/>
    <p:sldId id="364" r:id="rId27"/>
    <p:sldId id="365" r:id="rId28"/>
    <p:sldId id="366" r:id="rId29"/>
    <p:sldId id="367" r:id="rId30"/>
    <p:sldId id="343" r:id="rId31"/>
    <p:sldId id="368" r:id="rId32"/>
    <p:sldId id="333" r:id="rId33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1E92"/>
    <a:srgbClr val="EAEAEA"/>
    <a:srgbClr val="EFF2C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9985" autoAdjust="0"/>
    <p:restoredTop sz="94660"/>
  </p:normalViewPr>
  <p:slideViewPr>
    <p:cSldViewPr snapToObjects="1">
      <p:cViewPr varScale="1">
        <p:scale>
          <a:sx n="69" d="100"/>
          <a:sy n="69" d="100"/>
        </p:scale>
        <p:origin x="-16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548EAF-EE0C-412B-AC5F-03D0D3F6D7CC}">
      <dsp:nvSpPr>
        <dsp:cNvPr id="0" name=""/>
        <dsp:cNvSpPr/>
      </dsp:nvSpPr>
      <dsp:spPr>
        <a:xfrm>
          <a:off x="2057751" y="1266042"/>
          <a:ext cx="1980496" cy="1839163"/>
        </a:xfrm>
        <a:prstGeom prst="ellips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CUTI YANG DIBERI KERANA PERKHIDMATAN</a:t>
          </a:r>
          <a:endParaRPr lang="en-US" sz="1500" kern="1200" dirty="0"/>
        </a:p>
      </dsp:txBody>
      <dsp:txXfrm>
        <a:off x="2347788" y="1535381"/>
        <a:ext cx="1400422" cy="1300485"/>
      </dsp:txXfrm>
    </dsp:sp>
    <dsp:sp modelId="{E379A724-746C-4414-9290-775560163EB6}">
      <dsp:nvSpPr>
        <dsp:cNvPr id="0" name=""/>
        <dsp:cNvSpPr/>
      </dsp:nvSpPr>
      <dsp:spPr>
        <a:xfrm rot="5400000">
          <a:off x="2986945" y="1182460"/>
          <a:ext cx="122108" cy="3906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3005261" y="1242273"/>
        <a:ext cx="85476" cy="234386"/>
      </dsp:txXfrm>
    </dsp:sp>
    <dsp:sp modelId="{B269B034-A1F9-4A4E-AB93-5664E5B8684E}">
      <dsp:nvSpPr>
        <dsp:cNvPr id="0" name=""/>
        <dsp:cNvSpPr/>
      </dsp:nvSpPr>
      <dsp:spPr>
        <a:xfrm>
          <a:off x="2057751" y="-342728"/>
          <a:ext cx="1980496" cy="1839163"/>
        </a:xfrm>
        <a:prstGeom prst="ellipse">
          <a:avLst/>
        </a:prstGeom>
        <a:solidFill>
          <a:srgbClr val="92D05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chemeClr val="tx1"/>
              </a:solidFill>
            </a:rPr>
            <a:t>CUTI REHAT</a:t>
          </a:r>
          <a:endParaRPr lang="en-US" sz="1500" kern="1200" dirty="0">
            <a:solidFill>
              <a:schemeClr val="tx1"/>
            </a:solidFill>
          </a:endParaRPr>
        </a:p>
      </dsp:txBody>
      <dsp:txXfrm>
        <a:off x="2347788" y="-73389"/>
        <a:ext cx="1400422" cy="1300485"/>
      </dsp:txXfrm>
    </dsp:sp>
    <dsp:sp modelId="{E30AA691-A2D3-44A0-B2AC-5668F23057F5}">
      <dsp:nvSpPr>
        <dsp:cNvPr id="0" name=""/>
        <dsp:cNvSpPr/>
      </dsp:nvSpPr>
      <dsp:spPr>
        <a:xfrm rot="9765598">
          <a:off x="3776484" y="1740445"/>
          <a:ext cx="153359" cy="3906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0800000">
        <a:off x="3821458" y="1811756"/>
        <a:ext cx="107351" cy="234386"/>
      </dsp:txXfrm>
    </dsp:sp>
    <dsp:sp modelId="{23491072-4AD2-4A65-8A9C-B470EF207E08}">
      <dsp:nvSpPr>
        <dsp:cNvPr id="0" name=""/>
        <dsp:cNvSpPr/>
      </dsp:nvSpPr>
      <dsp:spPr>
        <a:xfrm>
          <a:off x="3659789" y="768901"/>
          <a:ext cx="1980496" cy="1839163"/>
        </a:xfrm>
        <a:prstGeom prst="ellipse">
          <a:avLst/>
        </a:prstGeom>
        <a:solidFill>
          <a:schemeClr val="accent6">
            <a:lumMod val="7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chemeClr val="tx1"/>
              </a:solidFill>
            </a:rPr>
            <a:t>CUTI SEPARUH GAJI</a:t>
          </a:r>
          <a:endParaRPr lang="en-US" sz="1500" kern="1200" dirty="0">
            <a:solidFill>
              <a:schemeClr val="tx1"/>
            </a:solidFill>
          </a:endParaRPr>
        </a:p>
      </dsp:txBody>
      <dsp:txXfrm>
        <a:off x="3949826" y="1038240"/>
        <a:ext cx="1400422" cy="1300485"/>
      </dsp:txXfrm>
    </dsp:sp>
    <dsp:sp modelId="{6698D946-168F-4DA3-AC41-C15B2C8170E0}">
      <dsp:nvSpPr>
        <dsp:cNvPr id="0" name=""/>
        <dsp:cNvSpPr/>
      </dsp:nvSpPr>
      <dsp:spPr>
        <a:xfrm rot="13790896">
          <a:off x="3548139" y="2643257"/>
          <a:ext cx="101416" cy="3906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0800000">
        <a:off x="3573161" y="2733014"/>
        <a:ext cx="70991" cy="234386"/>
      </dsp:txXfrm>
    </dsp:sp>
    <dsp:sp modelId="{F9DFAF3F-85A2-4603-AC52-8307F7B440C5}">
      <dsp:nvSpPr>
        <dsp:cNvPr id="0" name=""/>
        <dsp:cNvSpPr/>
      </dsp:nvSpPr>
      <dsp:spPr>
        <a:xfrm>
          <a:off x="3155745" y="2567564"/>
          <a:ext cx="1980496" cy="1839163"/>
        </a:xfrm>
        <a:prstGeom prst="ellipse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chemeClr val="tx1"/>
              </a:solidFill>
            </a:rPr>
            <a:t>CUTI TANPA GAJI</a:t>
          </a:r>
          <a:endParaRPr lang="en-US" sz="1500" kern="1200" dirty="0">
            <a:solidFill>
              <a:schemeClr val="tx1"/>
            </a:solidFill>
          </a:endParaRPr>
        </a:p>
      </dsp:txBody>
      <dsp:txXfrm>
        <a:off x="3445782" y="2836903"/>
        <a:ext cx="1400422" cy="1300485"/>
      </dsp:txXfrm>
    </dsp:sp>
    <dsp:sp modelId="{B0660B66-74B6-4272-9360-8BCFC7301BB0}">
      <dsp:nvSpPr>
        <dsp:cNvPr id="0" name=""/>
        <dsp:cNvSpPr/>
      </dsp:nvSpPr>
      <dsp:spPr>
        <a:xfrm rot="18360000">
          <a:off x="2499690" y="2644409"/>
          <a:ext cx="146144" cy="3906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2508726" y="2740273"/>
        <a:ext cx="102301" cy="234386"/>
      </dsp:txXfrm>
    </dsp:sp>
    <dsp:sp modelId="{85C364F6-1272-4603-931C-161D2A0D9225}">
      <dsp:nvSpPr>
        <dsp:cNvPr id="0" name=""/>
        <dsp:cNvSpPr/>
      </dsp:nvSpPr>
      <dsp:spPr>
        <a:xfrm>
          <a:off x="1112140" y="2567564"/>
          <a:ext cx="1980496" cy="1839163"/>
        </a:xfrm>
        <a:prstGeom prst="ellipse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tx1"/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chemeClr val="bg1">
                  <a:lumMod val="95000"/>
                </a:schemeClr>
              </a:solidFill>
            </a:rPr>
            <a:t>CUTI PENGGAL</a:t>
          </a:r>
          <a:endParaRPr lang="en-US" sz="1500" kern="1200" dirty="0">
            <a:solidFill>
              <a:schemeClr val="bg1">
                <a:lumMod val="95000"/>
              </a:schemeClr>
            </a:solidFill>
          </a:endParaRPr>
        </a:p>
      </dsp:txBody>
      <dsp:txXfrm>
        <a:off x="1402177" y="2836903"/>
        <a:ext cx="1400422" cy="1300485"/>
      </dsp:txXfrm>
    </dsp:sp>
    <dsp:sp modelId="{D33116DF-D2E9-4100-B325-1FA73868F3F7}">
      <dsp:nvSpPr>
        <dsp:cNvPr id="0" name=""/>
        <dsp:cNvSpPr/>
      </dsp:nvSpPr>
      <dsp:spPr>
        <a:xfrm rot="1000231">
          <a:off x="2179487" y="1759619"/>
          <a:ext cx="196336" cy="3906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2180725" y="1829300"/>
        <a:ext cx="137435" cy="234386"/>
      </dsp:txXfrm>
    </dsp:sp>
    <dsp:sp modelId="{0EA6B988-3D26-4E47-9707-B609F49AD69F}">
      <dsp:nvSpPr>
        <dsp:cNvPr id="0" name=""/>
        <dsp:cNvSpPr/>
      </dsp:nvSpPr>
      <dsp:spPr>
        <a:xfrm>
          <a:off x="527709" y="807865"/>
          <a:ext cx="1980496" cy="1839163"/>
        </a:xfrm>
        <a:prstGeom prst="ellipse">
          <a:avLst/>
        </a:prstGeom>
        <a:solidFill>
          <a:schemeClr val="accent5">
            <a:lumMod val="40000"/>
            <a:lumOff val="60000"/>
          </a:schemeClr>
        </a:solidFill>
        <a:ln w="25400" cap="flat" cmpd="sng" algn="ctr">
          <a:solidFill>
            <a:schemeClr val="tx1"/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chemeClr val="bg1">
                  <a:lumMod val="95000"/>
                </a:schemeClr>
              </a:solidFill>
            </a:rPr>
            <a:t>CUTI REHAT KHAS</a:t>
          </a:r>
          <a:endParaRPr lang="en-US" sz="1500" kern="1200" dirty="0">
            <a:solidFill>
              <a:schemeClr val="bg1">
                <a:lumMod val="95000"/>
              </a:schemeClr>
            </a:solidFill>
          </a:endParaRPr>
        </a:p>
      </dsp:txBody>
      <dsp:txXfrm>
        <a:off x="817746" y="1077204"/>
        <a:ext cx="1400422" cy="1300485"/>
      </dsp:txXfrm>
    </dsp:sp>
  </dsp:spTree>
</dsp:drawing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2034" tIns="46017" rIns="92034" bIns="4601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2034" tIns="46017" rIns="92034" bIns="46017" rtlCol="0"/>
          <a:lstStyle>
            <a:lvl1pPr algn="r">
              <a:defRPr sz="1200"/>
            </a:lvl1pPr>
          </a:lstStyle>
          <a:p>
            <a:fld id="{D118E5DE-61B2-47AB-8C66-254A64F2F01F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2034" tIns="46017" rIns="92034" bIns="4601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2034" tIns="46017" rIns="92034" bIns="46017" rtlCol="0" anchor="b"/>
          <a:lstStyle>
            <a:lvl1pPr algn="r">
              <a:defRPr sz="1200"/>
            </a:lvl1pPr>
          </a:lstStyle>
          <a:p>
            <a:fld id="{BCF82EAA-C535-4C56-8DDA-A8BA2CE206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433231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8C5D1-2C45-534B-A121-1F7BAA41DCA1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2D9EA-FF73-8A46-BA6F-A4AFEFE661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8C5D1-2C45-534B-A121-1F7BAA41DCA1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2D9EA-FF73-8A46-BA6F-A4AFEFE661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8C5D1-2C45-534B-A121-1F7BAA41DCA1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2D9EA-FF73-8A46-BA6F-A4AFEFE661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8C5D1-2C45-534B-A121-1F7BAA41DCA1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2D9EA-FF73-8A46-BA6F-A4AFEFE661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8C5D1-2C45-534B-A121-1F7BAA41DCA1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2D9EA-FF73-8A46-BA6F-A4AFEFE661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8C5D1-2C45-534B-A121-1F7BAA41DCA1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2D9EA-FF73-8A46-BA6F-A4AFEFE661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8C5D1-2C45-534B-A121-1F7BAA41DCA1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2D9EA-FF73-8A46-BA6F-A4AFEFE661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8C5D1-2C45-534B-A121-1F7BAA41DCA1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2D9EA-FF73-8A46-BA6F-A4AFEFE661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8C5D1-2C45-534B-A121-1F7BAA41DCA1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2D9EA-FF73-8A46-BA6F-A4AFEFE661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8C5D1-2C45-534B-A121-1F7BAA41DCA1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2D9EA-FF73-8A46-BA6F-A4AFEFE661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8C5D1-2C45-534B-A121-1F7BAA41DCA1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2D9EA-FF73-8A46-BA6F-A4AFEFE661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48C5D1-2C45-534B-A121-1F7BAA41DCA1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F2D9EA-FF73-8A46-BA6F-A4AFEFE661D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36512" y="836712"/>
            <a:ext cx="63230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>
              <a:defRPr/>
            </a:pP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  <a:ea typeface="Calibri" pitchFamily="-65" charset="0"/>
                <a:cs typeface="Kalinga" pitchFamily="2" charset="0"/>
              </a:rPr>
              <a:t>TAPISAN KESELAMATAN</a:t>
            </a:r>
            <a:endParaRPr lang="en-US" sz="4000" dirty="0">
              <a:solidFill>
                <a:schemeClr val="accent2">
                  <a:lumMod val="75000"/>
                </a:schemeClr>
              </a:solidFill>
              <a:ea typeface="Calibri" pitchFamily="-65" charset="0"/>
              <a:cs typeface="Kaling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3"/>
          </a:xfrm>
        </p:spPr>
        <p:txBody>
          <a:bodyPr/>
          <a:lstStyle/>
          <a:p>
            <a:endParaRPr lang="en-MY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MY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 l="6588" t="9765" r="8858" b="6250"/>
          <a:stretch>
            <a:fillRect/>
          </a:stretch>
        </p:blipFill>
        <p:spPr bwMode="auto">
          <a:xfrm>
            <a:off x="-32" y="1285860"/>
            <a:ext cx="9144064" cy="5106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Straight Arrow Connector 7"/>
          <p:cNvCxnSpPr/>
          <p:nvPr/>
        </p:nvCxnSpPr>
        <p:spPr>
          <a:xfrm rot="10800000" flipV="1">
            <a:off x="5572132" y="4143380"/>
            <a:ext cx="500066" cy="2143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en-MY" b="1" spc="-5" dirty="0" err="1" smtClean="0">
                <a:latin typeface="Arial"/>
                <a:cs typeface="Arial"/>
              </a:rPr>
              <a:t>L</a:t>
            </a:r>
            <a:r>
              <a:rPr lang="en-MY" b="1" dirty="0" err="1" smtClean="0">
                <a:latin typeface="Arial"/>
                <a:cs typeface="Arial"/>
              </a:rPr>
              <a:t>a</a:t>
            </a:r>
            <a:r>
              <a:rPr lang="en-MY" b="1" spc="-5" dirty="0" err="1" smtClean="0">
                <a:latin typeface="Arial"/>
                <a:cs typeface="Arial"/>
              </a:rPr>
              <a:t>nt</a:t>
            </a:r>
            <a:r>
              <a:rPr lang="en-MY" b="1" dirty="0" err="1" smtClean="0">
                <a:latin typeface="Arial"/>
                <a:cs typeface="Arial"/>
              </a:rPr>
              <a:t>ikan</a:t>
            </a:r>
            <a:r>
              <a:rPr lang="en-MY" b="1" dirty="0" smtClean="0">
                <a:latin typeface="Arial"/>
                <a:cs typeface="Arial"/>
              </a:rPr>
              <a:t> </a:t>
            </a:r>
            <a:r>
              <a:rPr lang="en-MY" b="1" spc="-5" dirty="0" err="1" smtClean="0">
                <a:latin typeface="Arial"/>
                <a:cs typeface="Arial"/>
              </a:rPr>
              <a:t>B</a:t>
            </a:r>
            <a:r>
              <a:rPr lang="en-MY" b="1" dirty="0" err="1" smtClean="0">
                <a:latin typeface="Arial"/>
                <a:cs typeface="Arial"/>
              </a:rPr>
              <a:t>a</a:t>
            </a:r>
            <a:r>
              <a:rPr lang="en-MY" b="1" spc="-5" dirty="0" err="1" smtClean="0">
                <a:latin typeface="Arial"/>
                <a:cs typeface="Arial"/>
              </a:rPr>
              <a:t>d</a:t>
            </a:r>
            <a:r>
              <a:rPr lang="en-MY" b="1" dirty="0" err="1" smtClean="0">
                <a:latin typeface="Arial"/>
                <a:cs typeface="Arial"/>
              </a:rPr>
              <a:t>an</a:t>
            </a:r>
            <a:r>
              <a:rPr lang="en-MY" b="1" spc="-15" dirty="0" smtClean="0">
                <a:latin typeface="Arial"/>
                <a:cs typeface="Arial"/>
              </a:rPr>
              <a:t> </a:t>
            </a:r>
            <a:r>
              <a:rPr lang="en-MY" b="1" spc="-5" dirty="0" err="1" smtClean="0">
                <a:latin typeface="Arial"/>
                <a:cs typeface="Arial"/>
              </a:rPr>
              <a:t>B</a:t>
            </a:r>
            <a:r>
              <a:rPr lang="en-MY" b="1" dirty="0" err="1" smtClean="0">
                <a:latin typeface="Arial"/>
                <a:cs typeface="Arial"/>
              </a:rPr>
              <a:t>er</a:t>
            </a:r>
            <a:r>
              <a:rPr lang="en-MY" b="1" spc="-10" dirty="0" err="1" smtClean="0">
                <a:latin typeface="Arial"/>
                <a:cs typeface="Arial"/>
              </a:rPr>
              <a:t>k</a:t>
            </a:r>
            <a:r>
              <a:rPr lang="en-MY" b="1" dirty="0" err="1" smtClean="0">
                <a:latin typeface="Arial"/>
                <a:cs typeface="Arial"/>
              </a:rPr>
              <a:t>a</a:t>
            </a:r>
            <a:r>
              <a:rPr lang="en-MY" b="1" spc="-5" dirty="0" err="1" smtClean="0">
                <a:latin typeface="Arial"/>
                <a:cs typeface="Arial"/>
              </a:rPr>
              <a:t>nu</a:t>
            </a:r>
            <a:r>
              <a:rPr lang="en-MY" b="1" dirty="0" err="1" smtClean="0">
                <a:latin typeface="Arial"/>
                <a:cs typeface="Arial"/>
              </a:rPr>
              <a:t>n</a:t>
            </a:r>
            <a:endParaRPr lang="en-MY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0203" t="33205" r="27430" b="18932"/>
          <a:stretch>
            <a:fillRect/>
          </a:stretch>
        </p:blipFill>
        <p:spPr bwMode="auto">
          <a:xfrm>
            <a:off x="374260" y="1357298"/>
            <a:ext cx="8341144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en-MY" dirty="0" err="1" smtClean="0"/>
              <a:t>Senarai</a:t>
            </a:r>
            <a:r>
              <a:rPr lang="en-MY" dirty="0" smtClean="0"/>
              <a:t> </a:t>
            </a:r>
            <a:r>
              <a:rPr lang="en-MY" dirty="0" err="1" smtClean="0"/>
              <a:t>maklumat</a:t>
            </a:r>
            <a:r>
              <a:rPr lang="en-MY" dirty="0" smtClean="0"/>
              <a:t> yang </a:t>
            </a:r>
            <a:r>
              <a:rPr lang="en-MY" dirty="0" err="1" smtClean="0"/>
              <a:t>diperlukan</a:t>
            </a:r>
            <a:endParaRPr lang="en-MY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 l="19766" t="25390" r="21486" b="3320"/>
          <a:stretch>
            <a:fillRect/>
          </a:stretch>
        </p:blipFill>
        <p:spPr bwMode="auto">
          <a:xfrm>
            <a:off x="214282" y="1214421"/>
            <a:ext cx="8715436" cy="5214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en-MY" dirty="0" err="1" smtClean="0"/>
              <a:t>Jenis</a:t>
            </a:r>
            <a:r>
              <a:rPr lang="en-MY" dirty="0" smtClean="0"/>
              <a:t> </a:t>
            </a:r>
            <a:r>
              <a:rPr lang="en-MY" dirty="0" err="1" smtClean="0"/>
              <a:t>Tapisan</a:t>
            </a:r>
            <a:endParaRPr lang="en-MY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3177" t="12695" r="26976" b="6250"/>
          <a:stretch>
            <a:fillRect/>
          </a:stretch>
        </p:blipFill>
        <p:spPr bwMode="auto">
          <a:xfrm>
            <a:off x="714348" y="928671"/>
            <a:ext cx="7786742" cy="5929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 l="28550" t="7812" r="29722" b="4225"/>
          <a:stretch>
            <a:fillRect/>
          </a:stretch>
        </p:blipFill>
        <p:spPr bwMode="auto">
          <a:xfrm>
            <a:off x="1714480" y="0"/>
            <a:ext cx="578647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3"/>
          </a:xfrm>
        </p:spPr>
        <p:txBody>
          <a:bodyPr/>
          <a:lstStyle/>
          <a:p>
            <a:endParaRPr lang="en-MY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MY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 l="23060" t="8789" r="10505" b="3320"/>
          <a:stretch>
            <a:fillRect/>
          </a:stretch>
        </p:blipFill>
        <p:spPr bwMode="auto">
          <a:xfrm>
            <a:off x="214282" y="214290"/>
            <a:ext cx="8643998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3"/>
          </a:xfrm>
        </p:spPr>
        <p:txBody>
          <a:bodyPr/>
          <a:lstStyle/>
          <a:p>
            <a:endParaRPr lang="en-MY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MY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 l="30198" t="8789" r="9407" b="3320"/>
          <a:stretch>
            <a:fillRect/>
          </a:stretch>
        </p:blipFill>
        <p:spPr bwMode="auto">
          <a:xfrm>
            <a:off x="457200" y="0"/>
            <a:ext cx="838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 l="37335" t="9765" r="25878" b="12109"/>
          <a:stretch>
            <a:fillRect/>
          </a:stretch>
        </p:blipFill>
        <p:spPr bwMode="auto">
          <a:xfrm>
            <a:off x="1714480" y="34072"/>
            <a:ext cx="5715040" cy="6823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 l="37884" t="9765" r="26427" b="10156"/>
          <a:stretch>
            <a:fillRect/>
          </a:stretch>
        </p:blipFill>
        <p:spPr bwMode="auto">
          <a:xfrm>
            <a:off x="1714480" y="0"/>
            <a:ext cx="5429288" cy="6849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 l="28001" t="29297" r="7760" b="16254"/>
          <a:stretch>
            <a:fillRect/>
          </a:stretch>
        </p:blipFill>
        <p:spPr bwMode="auto">
          <a:xfrm>
            <a:off x="-33" y="1142984"/>
            <a:ext cx="9144479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2459041"/>
            <a:ext cx="7772400" cy="1255711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MY" dirty="0" smtClean="0"/>
              <a:t>TAPISAN KESELAMATAN</a:t>
            </a:r>
            <a:br>
              <a:rPr lang="en-MY" dirty="0" smtClean="0"/>
            </a:br>
            <a:r>
              <a:rPr lang="en-MY" dirty="0" smtClean="0"/>
              <a:t> </a:t>
            </a:r>
            <a:r>
              <a:rPr lang="en-MY" sz="2400" dirty="0" smtClean="0"/>
              <a:t>PEKELILING PERKHIDMATAN UMP BILANGAN 12 TAHUN 2011</a:t>
            </a:r>
            <a:endParaRPr lang="en-MY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 l="35688" t="8789" r="22584" b="3320"/>
          <a:stretch>
            <a:fillRect/>
          </a:stretch>
        </p:blipFill>
        <p:spPr bwMode="auto">
          <a:xfrm>
            <a:off x="1566882" y="0"/>
            <a:ext cx="5791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 l="28001" t="18554" r="7676" b="28711"/>
          <a:stretch>
            <a:fillRect/>
          </a:stretch>
        </p:blipFill>
        <p:spPr bwMode="auto">
          <a:xfrm>
            <a:off x="-32" y="1285860"/>
            <a:ext cx="9144032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 l="28001" t="26367" r="6661" b="13086"/>
          <a:stretch>
            <a:fillRect/>
          </a:stretch>
        </p:blipFill>
        <p:spPr bwMode="auto">
          <a:xfrm>
            <a:off x="23013" y="1071546"/>
            <a:ext cx="9049581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/>
          <a:srcRect l="28550" t="32226" r="8858" b="22852"/>
          <a:stretch>
            <a:fillRect/>
          </a:stretch>
        </p:blipFill>
        <p:spPr bwMode="auto">
          <a:xfrm>
            <a:off x="43452" y="1357298"/>
            <a:ext cx="9029142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 l="28550" t="38086" r="7210" b="18945"/>
          <a:stretch>
            <a:fillRect/>
          </a:stretch>
        </p:blipFill>
        <p:spPr bwMode="auto">
          <a:xfrm>
            <a:off x="-1" y="1785926"/>
            <a:ext cx="9118087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 l="28550" t="28320" r="6661" b="23828"/>
          <a:stretch>
            <a:fillRect/>
          </a:stretch>
        </p:blipFill>
        <p:spPr bwMode="auto">
          <a:xfrm>
            <a:off x="-32" y="1500174"/>
            <a:ext cx="9117821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 l="39532" t="9765" r="29722" b="3320"/>
          <a:stretch>
            <a:fillRect/>
          </a:stretch>
        </p:blipFill>
        <p:spPr bwMode="auto">
          <a:xfrm>
            <a:off x="2428860" y="-24"/>
            <a:ext cx="4357718" cy="6925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 l="28001" t="39062" r="6661" b="24805"/>
          <a:stretch>
            <a:fillRect/>
          </a:stretch>
        </p:blipFill>
        <p:spPr bwMode="auto">
          <a:xfrm>
            <a:off x="0" y="1785926"/>
            <a:ext cx="911893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 l="28550" t="41016" r="7210" b="19921"/>
          <a:stretch>
            <a:fillRect/>
          </a:stretch>
        </p:blipFill>
        <p:spPr bwMode="auto">
          <a:xfrm>
            <a:off x="0" y="1643050"/>
            <a:ext cx="9122601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 l="27452" t="79102" r="6112" b="9179"/>
          <a:stretch>
            <a:fillRect/>
          </a:stretch>
        </p:blipFill>
        <p:spPr bwMode="auto">
          <a:xfrm>
            <a:off x="214314" y="2571743"/>
            <a:ext cx="8858280" cy="878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 smtClean="0"/>
              <a:t>FUNGSI E-VETTING</a:t>
            </a:r>
            <a:endParaRPr lang="en-MY" dirty="0"/>
          </a:p>
        </p:txBody>
      </p:sp>
      <p:sp>
        <p:nvSpPr>
          <p:cNvPr id="4" name="object 5"/>
          <p:cNvSpPr txBox="1">
            <a:spLocks noGrp="1"/>
          </p:cNvSpPr>
          <p:nvPr>
            <p:ph idx="1"/>
          </p:nvPr>
        </p:nvSpPr>
        <p:spPr>
          <a:xfrm>
            <a:off x="457200" y="1142984"/>
            <a:ext cx="8229600" cy="45904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buNone/>
              <a:tabLst>
                <a:tab pos="286371" algn="l"/>
              </a:tabLst>
            </a:pPr>
            <a:r>
              <a:rPr sz="2400" b="1" dirty="0">
                <a:latin typeface="Arial" pitchFamily="34" charset="0"/>
                <a:cs typeface="Arial" pitchFamily="34" charset="0"/>
              </a:rPr>
              <a:t>	</a:t>
            </a:r>
            <a:r>
              <a:rPr sz="2400" b="1" spc="-5" dirty="0">
                <a:latin typeface="Arial" pitchFamily="34" charset="0"/>
                <a:cs typeface="Arial" pitchFamily="34" charset="0"/>
              </a:rPr>
              <a:t>Pem</a:t>
            </a:r>
            <a:r>
              <a:rPr sz="2400" b="1" spc="-10" dirty="0">
                <a:latin typeface="Arial" pitchFamily="34" charset="0"/>
                <a:cs typeface="Arial" pitchFamily="34" charset="0"/>
              </a:rPr>
              <a:t>ohon</a:t>
            </a:r>
            <a:endParaRPr sz="240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33"/>
              </a:spcBef>
            </a:pPr>
            <a:endParaRPr sz="1100">
              <a:latin typeface="Times New Roman"/>
              <a:cs typeface="Times New Roman"/>
            </a:endParaRPr>
          </a:p>
          <a:p>
            <a:pPr marL="12700">
              <a:buFont typeface="Wingdings" pitchFamily="2" charset="2"/>
              <a:buChar char="Ø"/>
            </a:pPr>
            <a:r>
              <a:rPr sz="1600" spc="-5" dirty="0">
                <a:latin typeface="Arial" pitchFamily="34" charset="0"/>
                <a:cs typeface="Arial" pitchFamily="34" charset="0"/>
              </a:rPr>
              <a:t>Pe</a:t>
            </a:r>
            <a:r>
              <a:rPr sz="1600" dirty="0">
                <a:latin typeface="Arial" pitchFamily="34" charset="0"/>
                <a:cs typeface="Arial" pitchFamily="34" charset="0"/>
              </a:rPr>
              <a:t>m</a:t>
            </a:r>
            <a:r>
              <a:rPr sz="1600" spc="-5" dirty="0">
                <a:latin typeface="Arial" pitchFamily="34" charset="0"/>
                <a:cs typeface="Arial" pitchFamily="34" charset="0"/>
              </a:rPr>
              <a:t>oho</a:t>
            </a:r>
            <a:r>
              <a:rPr sz="1600" dirty="0">
                <a:latin typeface="Arial" pitchFamily="34" charset="0"/>
                <a:cs typeface="Arial" pitchFamily="34" charset="0"/>
              </a:rPr>
              <a:t>n </a:t>
            </a:r>
            <a:r>
              <a:rPr sz="1600" spc="-5" dirty="0">
                <a:latin typeface="Arial" pitchFamily="34" charset="0"/>
                <a:cs typeface="Arial" pitchFamily="34" charset="0"/>
              </a:rPr>
              <a:t>bole</a:t>
            </a:r>
            <a:r>
              <a:rPr sz="1600" dirty="0">
                <a:latin typeface="Arial" pitchFamily="34" charset="0"/>
                <a:cs typeface="Arial" pitchFamily="34" charset="0"/>
              </a:rPr>
              <a:t>h</a:t>
            </a:r>
            <a:r>
              <a:rPr sz="1600" spc="-10" dirty="0">
                <a:latin typeface="Arial" pitchFamily="34" charset="0"/>
                <a:cs typeface="Arial" pitchFamily="34" charset="0"/>
              </a:rPr>
              <a:t> </a:t>
            </a:r>
            <a:r>
              <a:rPr sz="1600" dirty="0">
                <a:latin typeface="Arial" pitchFamily="34" charset="0"/>
                <a:cs typeface="Arial" pitchFamily="34" charset="0"/>
              </a:rPr>
              <a:t>m</a:t>
            </a:r>
            <a:r>
              <a:rPr sz="1600" spc="-5" dirty="0">
                <a:latin typeface="Arial" pitchFamily="34" charset="0"/>
                <a:cs typeface="Arial" pitchFamily="34" charset="0"/>
              </a:rPr>
              <a:t>e</a:t>
            </a:r>
            <a:r>
              <a:rPr sz="1600" spc="-15" dirty="0">
                <a:latin typeface="Arial" pitchFamily="34" charset="0"/>
                <a:cs typeface="Arial" pitchFamily="34" charset="0"/>
              </a:rPr>
              <a:t>n</a:t>
            </a:r>
            <a:r>
              <a:rPr sz="1600" spc="-5" dirty="0">
                <a:latin typeface="Arial" pitchFamily="34" charset="0"/>
                <a:cs typeface="Arial" pitchFamily="34" charset="0"/>
              </a:rPr>
              <a:t>g</a:t>
            </a:r>
            <a:r>
              <a:rPr sz="1600" spc="10" dirty="0">
                <a:latin typeface="Arial" pitchFamily="34" charset="0"/>
                <a:cs typeface="Arial" pitchFamily="34" charset="0"/>
              </a:rPr>
              <a:t>g</a:t>
            </a:r>
            <a:r>
              <a:rPr sz="1600" spc="-15" dirty="0">
                <a:latin typeface="Arial" pitchFamily="34" charset="0"/>
                <a:cs typeface="Arial" pitchFamily="34" charset="0"/>
              </a:rPr>
              <a:t>u</a:t>
            </a:r>
            <a:r>
              <a:rPr sz="1600" spc="-5" dirty="0">
                <a:latin typeface="Arial" pitchFamily="34" charset="0"/>
                <a:cs typeface="Arial" pitchFamily="34" charset="0"/>
              </a:rPr>
              <a:t>na</a:t>
            </a:r>
            <a:r>
              <a:rPr sz="1600" spc="10" dirty="0">
                <a:latin typeface="Arial" pitchFamily="34" charset="0"/>
                <a:cs typeface="Arial" pitchFamily="34" charset="0"/>
              </a:rPr>
              <a:t>k</a:t>
            </a:r>
            <a:r>
              <a:rPr sz="1600" spc="-5" dirty="0">
                <a:latin typeface="Arial" pitchFamily="34" charset="0"/>
                <a:cs typeface="Arial" pitchFamily="34" charset="0"/>
              </a:rPr>
              <a:t>a</a:t>
            </a:r>
            <a:r>
              <a:rPr sz="1600" dirty="0">
                <a:latin typeface="Arial" pitchFamily="34" charset="0"/>
                <a:cs typeface="Arial" pitchFamily="34" charset="0"/>
              </a:rPr>
              <a:t>n</a:t>
            </a:r>
            <a:r>
              <a:rPr sz="1600" spc="-5" dirty="0">
                <a:latin typeface="Arial" pitchFamily="34" charset="0"/>
                <a:cs typeface="Arial" pitchFamily="34" charset="0"/>
              </a:rPr>
              <a:t> </a:t>
            </a:r>
            <a:r>
              <a:rPr sz="1600" dirty="0">
                <a:latin typeface="Arial" pitchFamily="34" charset="0"/>
                <a:cs typeface="Arial" pitchFamily="34" charset="0"/>
              </a:rPr>
              <a:t>s</a:t>
            </a:r>
            <a:r>
              <a:rPr sz="1600" spc="-5" dirty="0">
                <a:latin typeface="Arial" pitchFamily="34" charset="0"/>
                <a:cs typeface="Arial" pitchFamily="34" charset="0"/>
              </a:rPr>
              <a:t>i</a:t>
            </a:r>
            <a:r>
              <a:rPr sz="1600" dirty="0">
                <a:latin typeface="Arial" pitchFamily="34" charset="0"/>
                <a:cs typeface="Arial" pitchFamily="34" charset="0"/>
              </a:rPr>
              <a:t>s</a:t>
            </a:r>
            <a:r>
              <a:rPr sz="1600" spc="5" dirty="0">
                <a:latin typeface="Arial" pitchFamily="34" charset="0"/>
                <a:cs typeface="Arial" pitchFamily="34" charset="0"/>
              </a:rPr>
              <a:t>t</a:t>
            </a:r>
            <a:r>
              <a:rPr sz="1600" spc="-15" dirty="0">
                <a:latin typeface="Arial" pitchFamily="34" charset="0"/>
                <a:cs typeface="Arial" pitchFamily="34" charset="0"/>
              </a:rPr>
              <a:t>e</a:t>
            </a:r>
            <a:r>
              <a:rPr sz="1600" dirty="0">
                <a:latin typeface="Arial" pitchFamily="34" charset="0"/>
                <a:cs typeface="Arial" pitchFamily="34" charset="0"/>
              </a:rPr>
              <a:t>m</a:t>
            </a:r>
            <a:r>
              <a:rPr sz="1600" spc="10" dirty="0">
                <a:latin typeface="Arial" pitchFamily="34" charset="0"/>
                <a:cs typeface="Arial" pitchFamily="34" charset="0"/>
              </a:rPr>
              <a:t> </a:t>
            </a:r>
            <a:r>
              <a:rPr sz="1600" spc="-15" dirty="0">
                <a:latin typeface="Arial" pitchFamily="34" charset="0"/>
                <a:cs typeface="Arial" pitchFamily="34" charset="0"/>
              </a:rPr>
              <a:t>e</a:t>
            </a:r>
            <a:r>
              <a:rPr sz="1600" dirty="0">
                <a:latin typeface="Arial" pitchFamily="34" charset="0"/>
                <a:cs typeface="Arial" pitchFamily="34" charset="0"/>
              </a:rPr>
              <a:t>-</a:t>
            </a:r>
            <a:r>
              <a:rPr sz="1600" spc="-5" dirty="0">
                <a:latin typeface="Arial" pitchFamily="34" charset="0"/>
                <a:cs typeface="Arial" pitchFamily="34" charset="0"/>
              </a:rPr>
              <a:t>Ve</a:t>
            </a:r>
            <a:r>
              <a:rPr sz="1600" spc="-10" dirty="0">
                <a:latin typeface="Arial" pitchFamily="34" charset="0"/>
                <a:cs typeface="Arial" pitchFamily="34" charset="0"/>
              </a:rPr>
              <a:t>t</a:t>
            </a:r>
            <a:r>
              <a:rPr sz="1600" spc="5" dirty="0">
                <a:latin typeface="Arial" pitchFamily="34" charset="0"/>
                <a:cs typeface="Arial" pitchFamily="34" charset="0"/>
              </a:rPr>
              <a:t>t</a:t>
            </a:r>
            <a:r>
              <a:rPr sz="1600" spc="-5" dirty="0">
                <a:latin typeface="Arial" pitchFamily="34" charset="0"/>
                <a:cs typeface="Arial" pitchFamily="34" charset="0"/>
              </a:rPr>
              <a:t>i</a:t>
            </a:r>
            <a:r>
              <a:rPr sz="1600" spc="-15" dirty="0">
                <a:latin typeface="Arial" pitchFamily="34" charset="0"/>
                <a:cs typeface="Arial" pitchFamily="34" charset="0"/>
              </a:rPr>
              <a:t>n</a:t>
            </a:r>
            <a:r>
              <a:rPr sz="1600" dirty="0">
                <a:latin typeface="Arial" pitchFamily="34" charset="0"/>
                <a:cs typeface="Arial" pitchFamily="34" charset="0"/>
              </a:rPr>
              <a:t>g</a:t>
            </a:r>
            <a:r>
              <a:rPr sz="1600" spc="15" dirty="0">
                <a:latin typeface="Arial" pitchFamily="34" charset="0"/>
                <a:cs typeface="Arial" pitchFamily="34" charset="0"/>
              </a:rPr>
              <a:t> </a:t>
            </a:r>
            <a:r>
              <a:rPr sz="1600" spc="-15" dirty="0">
                <a:latin typeface="Arial" pitchFamily="34" charset="0"/>
                <a:cs typeface="Arial" pitchFamily="34" charset="0"/>
              </a:rPr>
              <a:t>u</a:t>
            </a:r>
            <a:r>
              <a:rPr sz="1600" spc="-5" dirty="0">
                <a:latin typeface="Arial" pitchFamily="34" charset="0"/>
                <a:cs typeface="Arial" pitchFamily="34" charset="0"/>
              </a:rPr>
              <a:t>n</a:t>
            </a:r>
            <a:r>
              <a:rPr sz="1600" spc="5" dirty="0">
                <a:latin typeface="Arial" pitchFamily="34" charset="0"/>
                <a:cs typeface="Arial" pitchFamily="34" charset="0"/>
              </a:rPr>
              <a:t>t</a:t>
            </a:r>
            <a:r>
              <a:rPr sz="1600" spc="-15" dirty="0">
                <a:latin typeface="Arial" pitchFamily="34" charset="0"/>
                <a:cs typeface="Arial" pitchFamily="34" charset="0"/>
              </a:rPr>
              <a:t>u</a:t>
            </a:r>
            <a:r>
              <a:rPr sz="1600" dirty="0">
                <a:latin typeface="Arial" pitchFamily="34" charset="0"/>
                <a:cs typeface="Arial" pitchFamily="34" charset="0"/>
              </a:rPr>
              <a:t>k</a:t>
            </a:r>
            <a:r>
              <a:rPr sz="1600" spc="5" dirty="0">
                <a:latin typeface="Arial" pitchFamily="34" charset="0"/>
                <a:cs typeface="Arial" pitchFamily="34" charset="0"/>
              </a:rPr>
              <a:t> </a:t>
            </a:r>
            <a:r>
              <a:rPr sz="1600">
                <a:latin typeface="Arial" pitchFamily="34" charset="0"/>
                <a:cs typeface="Arial" pitchFamily="34" charset="0"/>
              </a:rPr>
              <a:t>m</a:t>
            </a:r>
            <a:r>
              <a:rPr sz="1600" spc="-15">
                <a:latin typeface="Arial" pitchFamily="34" charset="0"/>
                <a:cs typeface="Arial" pitchFamily="34" charset="0"/>
              </a:rPr>
              <a:t>e</a:t>
            </a:r>
            <a:r>
              <a:rPr sz="1600">
                <a:latin typeface="Arial" pitchFamily="34" charset="0"/>
                <a:cs typeface="Arial" pitchFamily="34" charset="0"/>
              </a:rPr>
              <a:t>m</a:t>
            </a:r>
            <a:r>
              <a:rPr sz="1600" spc="-5">
                <a:latin typeface="Arial" pitchFamily="34" charset="0"/>
                <a:cs typeface="Arial" pitchFamily="34" charset="0"/>
              </a:rPr>
              <a:t>bua</a:t>
            </a:r>
            <a:r>
              <a:rPr sz="1600" spc="-10">
                <a:latin typeface="Arial" pitchFamily="34" charset="0"/>
                <a:cs typeface="Arial" pitchFamily="34" charset="0"/>
              </a:rPr>
              <a:t>t</a:t>
            </a:r>
            <a:r>
              <a:rPr sz="1600" smtClean="0">
                <a:latin typeface="Arial" pitchFamily="34" charset="0"/>
                <a:cs typeface="Arial" pitchFamily="34" charset="0"/>
              </a:rPr>
              <a:t>:</a:t>
            </a:r>
            <a:endParaRPr sz="1600">
              <a:latin typeface="Arial" pitchFamily="34" charset="0"/>
              <a:cs typeface="Arial" pitchFamily="34" charset="0"/>
            </a:endParaRPr>
          </a:p>
          <a:p>
            <a:pPr marL="869928" lvl="1" indent="-228589">
              <a:buFont typeface="Symbol"/>
              <a:buChar char=""/>
              <a:tabLst>
                <a:tab pos="470511" algn="l"/>
              </a:tabLst>
            </a:pPr>
            <a:r>
              <a:rPr sz="1600" spc="-5" dirty="0">
                <a:latin typeface="Arial" pitchFamily="34" charset="0"/>
                <a:cs typeface="Arial" pitchFamily="34" charset="0"/>
              </a:rPr>
              <a:t>Pe</a:t>
            </a:r>
            <a:r>
              <a:rPr sz="1600" dirty="0">
                <a:latin typeface="Arial" pitchFamily="34" charset="0"/>
                <a:cs typeface="Arial" pitchFamily="34" charset="0"/>
              </a:rPr>
              <a:t>rm</a:t>
            </a:r>
            <a:r>
              <a:rPr sz="1600" spc="-5" dirty="0">
                <a:latin typeface="Arial" pitchFamily="34" charset="0"/>
                <a:cs typeface="Arial" pitchFamily="34" charset="0"/>
              </a:rPr>
              <a:t>ohona</a:t>
            </a:r>
            <a:r>
              <a:rPr sz="1600" dirty="0">
                <a:latin typeface="Arial" pitchFamily="34" charset="0"/>
                <a:cs typeface="Arial" pitchFamily="34" charset="0"/>
              </a:rPr>
              <a:t>n</a:t>
            </a:r>
            <a:r>
              <a:rPr sz="1600" spc="-10" dirty="0">
                <a:latin typeface="Arial" pitchFamily="34" charset="0"/>
                <a:cs typeface="Arial" pitchFamily="34" charset="0"/>
              </a:rPr>
              <a:t> </a:t>
            </a:r>
            <a:r>
              <a:rPr sz="1600" spc="-5" dirty="0">
                <a:latin typeface="Arial" pitchFamily="34" charset="0"/>
                <a:cs typeface="Arial" pitchFamily="34" charset="0"/>
              </a:rPr>
              <a:t>Ba</a:t>
            </a:r>
            <a:r>
              <a:rPr sz="1600" dirty="0">
                <a:latin typeface="Arial" pitchFamily="34" charset="0"/>
                <a:cs typeface="Arial" pitchFamily="34" charset="0"/>
              </a:rPr>
              <a:t>ru</a:t>
            </a:r>
            <a:endParaRPr sz="1600">
              <a:latin typeface="Arial" pitchFamily="34" charset="0"/>
              <a:cs typeface="Arial" pitchFamily="34" charset="0"/>
            </a:endParaRPr>
          </a:p>
          <a:p>
            <a:pPr marL="869928" lvl="1" indent="-228589">
              <a:spcBef>
                <a:spcPts val="644"/>
              </a:spcBef>
              <a:buFont typeface="Symbol"/>
              <a:buChar char=""/>
              <a:tabLst>
                <a:tab pos="470511" algn="l"/>
              </a:tabLst>
            </a:pPr>
            <a:r>
              <a:rPr sz="1600" spc="-5" dirty="0">
                <a:latin typeface="Arial" pitchFamily="34" charset="0"/>
                <a:cs typeface="Arial" pitchFamily="34" charset="0"/>
              </a:rPr>
              <a:t>Pe</a:t>
            </a:r>
            <a:r>
              <a:rPr sz="1600" dirty="0">
                <a:latin typeface="Arial" pitchFamily="34" charset="0"/>
                <a:cs typeface="Arial" pitchFamily="34" charset="0"/>
              </a:rPr>
              <a:t>r</a:t>
            </a:r>
            <a:r>
              <a:rPr sz="1600" spc="5" dirty="0">
                <a:latin typeface="Arial" pitchFamily="34" charset="0"/>
                <a:cs typeface="Arial" pitchFamily="34" charset="0"/>
              </a:rPr>
              <a:t>t</a:t>
            </a:r>
            <a:r>
              <a:rPr sz="1600" spc="-5" dirty="0">
                <a:latin typeface="Arial" pitchFamily="34" charset="0"/>
                <a:cs typeface="Arial" pitchFamily="34" charset="0"/>
              </a:rPr>
              <a:t>an</a:t>
            </a:r>
            <a:r>
              <a:rPr sz="1600" spc="-15" dirty="0">
                <a:latin typeface="Arial" pitchFamily="34" charset="0"/>
                <a:cs typeface="Arial" pitchFamily="34" charset="0"/>
              </a:rPr>
              <a:t>y</a:t>
            </a:r>
            <a:r>
              <a:rPr sz="1600" spc="-5" dirty="0">
                <a:latin typeface="Arial" pitchFamily="34" charset="0"/>
                <a:cs typeface="Arial" pitchFamily="34" charset="0"/>
              </a:rPr>
              <a:t>aa</a:t>
            </a:r>
            <a:r>
              <a:rPr sz="1600" dirty="0">
                <a:latin typeface="Arial" pitchFamily="34" charset="0"/>
                <a:cs typeface="Arial" pitchFamily="34" charset="0"/>
              </a:rPr>
              <a:t>n </a:t>
            </a:r>
            <a:r>
              <a:rPr sz="1600" spc="-5" dirty="0">
                <a:latin typeface="Arial" pitchFamily="34" charset="0"/>
                <a:cs typeface="Arial" pitchFamily="34" charset="0"/>
              </a:rPr>
              <a:t>S</a:t>
            </a:r>
            <a:r>
              <a:rPr sz="1600" spc="5" dirty="0">
                <a:latin typeface="Arial" pitchFamily="34" charset="0"/>
                <a:cs typeface="Arial" pitchFamily="34" charset="0"/>
              </a:rPr>
              <a:t>t</a:t>
            </a:r>
            <a:r>
              <a:rPr sz="1600" spc="-15" dirty="0">
                <a:latin typeface="Arial" pitchFamily="34" charset="0"/>
                <a:cs typeface="Arial" pitchFamily="34" charset="0"/>
              </a:rPr>
              <a:t>a</a:t>
            </a:r>
            <a:r>
              <a:rPr sz="1600" spc="5" dirty="0">
                <a:latin typeface="Arial" pitchFamily="34" charset="0"/>
                <a:cs typeface="Arial" pitchFamily="34" charset="0"/>
              </a:rPr>
              <a:t>t</a:t>
            </a:r>
            <a:r>
              <a:rPr sz="1600" spc="-5" dirty="0">
                <a:latin typeface="Arial" pitchFamily="34" charset="0"/>
                <a:cs typeface="Arial" pitchFamily="34" charset="0"/>
              </a:rPr>
              <a:t>us</a:t>
            </a:r>
            <a:endParaRPr sz="1600">
              <a:latin typeface="Arial" pitchFamily="34" charset="0"/>
              <a:cs typeface="Arial" pitchFamily="34" charset="0"/>
            </a:endParaRPr>
          </a:p>
          <a:p>
            <a:pPr marL="869928" lvl="1" indent="-228589">
              <a:spcBef>
                <a:spcPts val="660"/>
              </a:spcBef>
              <a:buFont typeface="Symbol"/>
              <a:buChar char=""/>
              <a:tabLst>
                <a:tab pos="470511" algn="l"/>
              </a:tabLst>
            </a:pPr>
            <a:r>
              <a:rPr sz="1600" spc="-20" dirty="0">
                <a:latin typeface="Arial" pitchFamily="34" charset="0"/>
                <a:cs typeface="Arial" pitchFamily="34" charset="0"/>
              </a:rPr>
              <a:t>M</a:t>
            </a:r>
            <a:r>
              <a:rPr sz="1600" spc="-5" dirty="0">
                <a:latin typeface="Arial" pitchFamily="34" charset="0"/>
                <a:cs typeface="Arial" pitchFamily="34" charset="0"/>
              </a:rPr>
              <a:t>a</a:t>
            </a:r>
            <a:r>
              <a:rPr sz="1600" spc="10" dirty="0">
                <a:latin typeface="Arial" pitchFamily="34" charset="0"/>
                <a:cs typeface="Arial" pitchFamily="34" charset="0"/>
              </a:rPr>
              <a:t>k</a:t>
            </a:r>
            <a:r>
              <a:rPr sz="1600" spc="-5" dirty="0">
                <a:latin typeface="Arial" pitchFamily="34" charset="0"/>
                <a:cs typeface="Arial" pitchFamily="34" charset="0"/>
              </a:rPr>
              <a:t>lu</a:t>
            </a:r>
            <a:r>
              <a:rPr sz="1600" dirty="0">
                <a:latin typeface="Arial" pitchFamily="34" charset="0"/>
                <a:cs typeface="Arial" pitchFamily="34" charset="0"/>
              </a:rPr>
              <a:t>m</a:t>
            </a:r>
            <a:r>
              <a:rPr sz="1600" spc="-5" dirty="0">
                <a:latin typeface="Arial" pitchFamily="34" charset="0"/>
                <a:cs typeface="Arial" pitchFamily="34" charset="0"/>
              </a:rPr>
              <a:t>bala</a:t>
            </a:r>
            <a:r>
              <a:rPr sz="1600" dirty="0">
                <a:latin typeface="Arial" pitchFamily="34" charset="0"/>
                <a:cs typeface="Arial" pitchFamily="34" charset="0"/>
              </a:rPr>
              <a:t>s</a:t>
            </a:r>
            <a:r>
              <a:rPr sz="1600" spc="5" dirty="0">
                <a:latin typeface="Arial" pitchFamily="34" charset="0"/>
                <a:cs typeface="Arial" pitchFamily="34" charset="0"/>
              </a:rPr>
              <a:t> </a:t>
            </a:r>
            <a:r>
              <a:rPr sz="1600" spc="-5" dirty="0">
                <a:latin typeface="Arial" pitchFamily="34" charset="0"/>
                <a:cs typeface="Arial" pitchFamily="34" charset="0"/>
              </a:rPr>
              <a:t>Pelang</a:t>
            </a:r>
            <a:r>
              <a:rPr sz="1600" spc="10" dirty="0">
                <a:latin typeface="Arial" pitchFamily="34" charset="0"/>
                <a:cs typeface="Arial" pitchFamily="34" charset="0"/>
              </a:rPr>
              <a:t>g</a:t>
            </a:r>
            <a:r>
              <a:rPr sz="1600" spc="-5" dirty="0">
                <a:latin typeface="Arial" pitchFamily="34" charset="0"/>
                <a:cs typeface="Arial" pitchFamily="34" charset="0"/>
              </a:rPr>
              <a:t>an</a:t>
            </a:r>
            <a:endParaRPr sz="160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20"/>
              </a:spcBef>
              <a:buFont typeface="Symbol"/>
              <a:buChar char=""/>
            </a:pPr>
            <a:endParaRPr sz="1600">
              <a:latin typeface="Arial" pitchFamily="34" charset="0"/>
              <a:cs typeface="Arial" pitchFamily="34" charset="0"/>
            </a:endParaRPr>
          </a:p>
          <a:p>
            <a:pPr marL="12700">
              <a:buFont typeface="Wingdings" pitchFamily="2" charset="2"/>
              <a:buChar char="Ø"/>
            </a:pPr>
            <a:r>
              <a:rPr sz="1600" spc="-20" dirty="0">
                <a:latin typeface="Arial" pitchFamily="34" charset="0"/>
                <a:cs typeface="Arial" pitchFamily="34" charset="0"/>
              </a:rPr>
              <a:t>M</a:t>
            </a:r>
            <a:r>
              <a:rPr sz="1600" spc="-5" dirty="0">
                <a:latin typeface="Arial" pitchFamily="34" charset="0"/>
                <a:cs typeface="Arial" pitchFamily="34" charset="0"/>
              </a:rPr>
              <a:t>en</a:t>
            </a:r>
            <a:r>
              <a:rPr sz="1600" dirty="0">
                <a:latin typeface="Arial" pitchFamily="34" charset="0"/>
                <a:cs typeface="Arial" pitchFamily="34" charset="0"/>
              </a:rPr>
              <a:t>u</a:t>
            </a:r>
            <a:r>
              <a:rPr sz="1600" spc="5" dirty="0">
                <a:latin typeface="Arial" pitchFamily="34" charset="0"/>
                <a:cs typeface="Arial" pitchFamily="34" charset="0"/>
              </a:rPr>
              <a:t> </a:t>
            </a:r>
            <a:r>
              <a:rPr sz="1600" dirty="0">
                <a:latin typeface="Arial" pitchFamily="34" charset="0"/>
                <a:cs typeface="Arial" pitchFamily="34" charset="0"/>
              </a:rPr>
              <a:t>– m</a:t>
            </a:r>
            <a:r>
              <a:rPr sz="1600" spc="-5" dirty="0">
                <a:latin typeface="Arial" pitchFamily="34" charset="0"/>
                <a:cs typeface="Arial" pitchFamily="34" charset="0"/>
              </a:rPr>
              <a:t>en</a:t>
            </a:r>
            <a:r>
              <a:rPr sz="1600" dirty="0">
                <a:latin typeface="Arial" pitchFamily="34" charset="0"/>
                <a:cs typeface="Arial" pitchFamily="34" charset="0"/>
              </a:rPr>
              <a:t>u </a:t>
            </a:r>
            <a:r>
              <a:rPr sz="1600" spc="-15" dirty="0">
                <a:latin typeface="Arial" pitchFamily="34" charset="0"/>
                <a:cs typeface="Arial" pitchFamily="34" charset="0"/>
              </a:rPr>
              <a:t>y</a:t>
            </a:r>
            <a:r>
              <a:rPr sz="1600" spc="-5" dirty="0">
                <a:latin typeface="Arial" pitchFamily="34" charset="0"/>
                <a:cs typeface="Arial" pitchFamily="34" charset="0"/>
              </a:rPr>
              <a:t>an</a:t>
            </a:r>
            <a:r>
              <a:rPr sz="1600" dirty="0">
                <a:latin typeface="Arial" pitchFamily="34" charset="0"/>
                <a:cs typeface="Arial" pitchFamily="34" charset="0"/>
              </a:rPr>
              <a:t>g </a:t>
            </a:r>
            <a:r>
              <a:rPr sz="1600" spc="-5" dirty="0">
                <a:latin typeface="Arial" pitchFamily="34" charset="0"/>
                <a:cs typeface="Arial" pitchFamily="34" charset="0"/>
              </a:rPr>
              <a:t>lai</a:t>
            </a:r>
            <a:r>
              <a:rPr sz="1600" dirty="0">
                <a:latin typeface="Arial" pitchFamily="34" charset="0"/>
                <a:cs typeface="Arial" pitchFamily="34" charset="0"/>
              </a:rPr>
              <a:t>n</a:t>
            </a:r>
            <a:r>
              <a:rPr sz="1600" spc="-10" dirty="0">
                <a:latin typeface="Arial" pitchFamily="34" charset="0"/>
                <a:cs typeface="Arial" pitchFamily="34" charset="0"/>
              </a:rPr>
              <a:t> </a:t>
            </a:r>
            <a:r>
              <a:rPr sz="1600" spc="-5">
                <a:latin typeface="Arial" pitchFamily="34" charset="0"/>
                <a:cs typeface="Arial" pitchFamily="34" charset="0"/>
              </a:rPr>
              <a:t>adalah</a:t>
            </a:r>
            <a:r>
              <a:rPr sz="1600" smtClean="0">
                <a:latin typeface="Arial" pitchFamily="34" charset="0"/>
                <a:cs typeface="Arial" pitchFamily="34" charset="0"/>
              </a:rPr>
              <a:t>:</a:t>
            </a:r>
            <a:endParaRPr sz="1600">
              <a:latin typeface="Arial" pitchFamily="34" charset="0"/>
              <a:cs typeface="Arial" pitchFamily="34" charset="0"/>
            </a:endParaRPr>
          </a:p>
          <a:p>
            <a:pPr marL="869928" lvl="1" indent="-228589">
              <a:buFont typeface="Symbol"/>
              <a:buChar char=""/>
              <a:tabLst>
                <a:tab pos="470511" algn="l"/>
              </a:tabLst>
            </a:pPr>
            <a:r>
              <a:rPr sz="1600" spc="-5" dirty="0">
                <a:latin typeface="Arial" pitchFamily="34" charset="0"/>
                <a:cs typeface="Arial" pitchFamily="34" charset="0"/>
              </a:rPr>
              <a:t>P</a:t>
            </a:r>
            <a:r>
              <a:rPr sz="1600" dirty="0">
                <a:latin typeface="Arial" pitchFamily="34" charset="0"/>
                <a:cs typeface="Arial" pitchFamily="34" charset="0"/>
              </a:rPr>
              <a:t>r</a:t>
            </a:r>
            <a:r>
              <a:rPr sz="1600" spc="-15" dirty="0">
                <a:latin typeface="Arial" pitchFamily="34" charset="0"/>
                <a:cs typeface="Arial" pitchFamily="34" charset="0"/>
              </a:rPr>
              <a:t>o</a:t>
            </a:r>
            <a:r>
              <a:rPr sz="1600" spc="15" dirty="0">
                <a:latin typeface="Arial" pitchFamily="34" charset="0"/>
                <a:cs typeface="Arial" pitchFamily="34" charset="0"/>
              </a:rPr>
              <a:t>f</a:t>
            </a:r>
            <a:r>
              <a:rPr sz="1600" spc="-10" dirty="0">
                <a:latin typeface="Arial" pitchFamily="34" charset="0"/>
                <a:cs typeface="Arial" pitchFamily="34" charset="0"/>
              </a:rPr>
              <a:t>il</a:t>
            </a:r>
            <a:endParaRPr sz="1600">
              <a:latin typeface="Arial" pitchFamily="34" charset="0"/>
              <a:cs typeface="Arial" pitchFamily="34" charset="0"/>
            </a:endParaRPr>
          </a:p>
          <a:p>
            <a:pPr marL="869928" lvl="1" indent="-228589">
              <a:spcBef>
                <a:spcPts val="644"/>
              </a:spcBef>
              <a:buFont typeface="Symbol"/>
              <a:buChar char=""/>
              <a:tabLst>
                <a:tab pos="470511" algn="l"/>
              </a:tabLst>
            </a:pPr>
            <a:r>
              <a:rPr sz="1600" spc="-5" dirty="0">
                <a:latin typeface="Arial" pitchFamily="34" charset="0"/>
                <a:cs typeface="Arial" pitchFamily="34" charset="0"/>
              </a:rPr>
              <a:t>Pen</a:t>
            </a:r>
            <a:r>
              <a:rPr sz="1600" spc="10" dirty="0">
                <a:latin typeface="Arial" pitchFamily="34" charset="0"/>
                <a:cs typeface="Arial" pitchFamily="34" charset="0"/>
              </a:rPr>
              <a:t>g</a:t>
            </a:r>
            <a:r>
              <a:rPr sz="1600" spc="-15" dirty="0">
                <a:latin typeface="Arial" pitchFamily="34" charset="0"/>
                <a:cs typeface="Arial" pitchFamily="34" charset="0"/>
              </a:rPr>
              <a:t>u</a:t>
            </a:r>
            <a:r>
              <a:rPr sz="1600" dirty="0">
                <a:latin typeface="Arial" pitchFamily="34" charset="0"/>
                <a:cs typeface="Arial" pitchFamily="34" charset="0"/>
              </a:rPr>
              <a:t>m</a:t>
            </a:r>
            <a:r>
              <a:rPr sz="1600" spc="-5" dirty="0">
                <a:latin typeface="Arial" pitchFamily="34" charset="0"/>
                <a:cs typeface="Arial" pitchFamily="34" charset="0"/>
              </a:rPr>
              <a:t>u</a:t>
            </a:r>
            <a:r>
              <a:rPr sz="1600" dirty="0">
                <a:latin typeface="Arial" pitchFamily="34" charset="0"/>
                <a:cs typeface="Arial" pitchFamily="34" charset="0"/>
              </a:rPr>
              <a:t>m</a:t>
            </a:r>
            <a:r>
              <a:rPr sz="1600" spc="-5" dirty="0">
                <a:latin typeface="Arial" pitchFamily="34" charset="0"/>
                <a:cs typeface="Arial" pitchFamily="34" charset="0"/>
              </a:rPr>
              <a:t>an</a:t>
            </a:r>
            <a:endParaRPr sz="1600">
              <a:latin typeface="Arial" pitchFamily="34" charset="0"/>
              <a:cs typeface="Arial" pitchFamily="34" charset="0"/>
            </a:endParaRPr>
          </a:p>
          <a:p>
            <a:pPr marL="869928" lvl="1" indent="-228589">
              <a:spcBef>
                <a:spcPts val="644"/>
              </a:spcBef>
              <a:buFont typeface="Symbol"/>
              <a:buChar char=""/>
              <a:tabLst>
                <a:tab pos="470511" algn="l"/>
              </a:tabLst>
            </a:pPr>
            <a:r>
              <a:rPr sz="1600" spc="-5" dirty="0">
                <a:latin typeface="Arial" pitchFamily="34" charset="0"/>
                <a:cs typeface="Arial" pitchFamily="34" charset="0"/>
              </a:rPr>
              <a:t>Pandua</a:t>
            </a:r>
            <a:r>
              <a:rPr sz="1600" dirty="0">
                <a:latin typeface="Arial" pitchFamily="34" charset="0"/>
                <a:cs typeface="Arial" pitchFamily="34" charset="0"/>
              </a:rPr>
              <a:t>n </a:t>
            </a:r>
            <a:r>
              <a:rPr sz="1600" spc="-5" dirty="0">
                <a:latin typeface="Arial" pitchFamily="34" charset="0"/>
                <a:cs typeface="Arial" pitchFamily="34" charset="0"/>
              </a:rPr>
              <a:t>Peng</a:t>
            </a:r>
            <a:r>
              <a:rPr sz="1600" spc="10" dirty="0">
                <a:latin typeface="Arial" pitchFamily="34" charset="0"/>
                <a:cs typeface="Arial" pitchFamily="34" charset="0"/>
              </a:rPr>
              <a:t>g</a:t>
            </a:r>
            <a:r>
              <a:rPr sz="1600" spc="-5" dirty="0">
                <a:latin typeface="Arial" pitchFamily="34" charset="0"/>
                <a:cs typeface="Arial" pitchFamily="34" charset="0"/>
              </a:rPr>
              <a:t>una</a:t>
            </a:r>
            <a:endParaRPr sz="1600">
              <a:latin typeface="Arial" pitchFamily="34" charset="0"/>
              <a:cs typeface="Arial" pitchFamily="34" charset="0"/>
            </a:endParaRPr>
          </a:p>
          <a:p>
            <a:pPr marL="869928" lvl="1" indent="-228589">
              <a:spcBef>
                <a:spcPts val="660"/>
              </a:spcBef>
              <a:buFont typeface="Symbol"/>
              <a:buChar char=""/>
              <a:tabLst>
                <a:tab pos="470511" algn="l"/>
              </a:tabLst>
            </a:pPr>
            <a:r>
              <a:rPr sz="1600" spc="-5" dirty="0">
                <a:latin typeface="Arial" pitchFamily="34" charset="0"/>
                <a:cs typeface="Arial" pitchFamily="34" charset="0"/>
              </a:rPr>
              <a:t>Hubun</a:t>
            </a:r>
            <a:r>
              <a:rPr sz="1600" spc="10" dirty="0">
                <a:latin typeface="Arial" pitchFamily="34" charset="0"/>
                <a:cs typeface="Arial" pitchFamily="34" charset="0"/>
              </a:rPr>
              <a:t>g</a:t>
            </a:r>
            <a:r>
              <a:rPr sz="1600" dirty="0">
                <a:latin typeface="Arial" pitchFamily="34" charset="0"/>
                <a:cs typeface="Arial" pitchFamily="34" charset="0"/>
              </a:rPr>
              <a:t>i </a:t>
            </a:r>
            <a:r>
              <a:rPr sz="1600" spc="-5" dirty="0">
                <a:latin typeface="Arial" pitchFamily="34" charset="0"/>
                <a:cs typeface="Arial" pitchFamily="34" charset="0"/>
              </a:rPr>
              <a:t>K</a:t>
            </a:r>
            <a:r>
              <a:rPr sz="1600" spc="-15" dirty="0">
                <a:latin typeface="Arial" pitchFamily="34" charset="0"/>
                <a:cs typeface="Arial" pitchFamily="34" charset="0"/>
              </a:rPr>
              <a:t>a</a:t>
            </a:r>
            <a:r>
              <a:rPr sz="1600" dirty="0">
                <a:latin typeface="Arial" pitchFamily="34" charset="0"/>
                <a:cs typeface="Arial" pitchFamily="34" charset="0"/>
              </a:rPr>
              <a:t>mi</a:t>
            </a:r>
            <a:endParaRPr sz="1600">
              <a:latin typeface="Arial" pitchFamily="34" charset="0"/>
              <a:cs typeface="Arial" pitchFamily="34" charset="0"/>
            </a:endParaRPr>
          </a:p>
          <a:p>
            <a:pPr marL="870561" lvl="1" indent="-228589">
              <a:spcBef>
                <a:spcPts val="644"/>
              </a:spcBef>
              <a:buFont typeface="Symbol"/>
              <a:buChar char=""/>
              <a:tabLst>
                <a:tab pos="471148" algn="l"/>
              </a:tabLst>
            </a:pPr>
            <a:r>
              <a:rPr sz="1600" spc="-5" dirty="0">
                <a:latin typeface="Arial" pitchFamily="34" charset="0"/>
                <a:cs typeface="Arial" pitchFamily="34" charset="0"/>
              </a:rPr>
              <a:t>Soala</a:t>
            </a:r>
            <a:r>
              <a:rPr sz="1600" dirty="0">
                <a:latin typeface="Arial" pitchFamily="34" charset="0"/>
                <a:cs typeface="Arial" pitchFamily="34" charset="0"/>
              </a:rPr>
              <a:t>n </a:t>
            </a:r>
            <a:r>
              <a:rPr sz="1600" spc="-5" dirty="0">
                <a:latin typeface="Arial" pitchFamily="34" charset="0"/>
                <a:cs typeface="Arial" pitchFamily="34" charset="0"/>
              </a:rPr>
              <a:t>La</a:t>
            </a:r>
            <a:r>
              <a:rPr sz="1600" spc="-15" dirty="0">
                <a:latin typeface="Arial" pitchFamily="34" charset="0"/>
                <a:cs typeface="Arial" pitchFamily="34" charset="0"/>
              </a:rPr>
              <a:t>z</a:t>
            </a:r>
            <a:r>
              <a:rPr sz="1600" spc="-5" dirty="0">
                <a:latin typeface="Arial" pitchFamily="34" charset="0"/>
                <a:cs typeface="Arial" pitchFamily="34" charset="0"/>
              </a:rPr>
              <a:t>i</a:t>
            </a:r>
            <a:r>
              <a:rPr sz="1600" dirty="0">
                <a:latin typeface="Arial" pitchFamily="34" charset="0"/>
                <a:cs typeface="Arial" pitchFamily="34" charset="0"/>
              </a:rPr>
              <a:t>m</a:t>
            </a:r>
            <a:endParaRPr sz="1600">
              <a:latin typeface="Arial" pitchFamily="34" charset="0"/>
              <a:cs typeface="Arial" pitchFamily="34" charset="0"/>
            </a:endParaRPr>
          </a:p>
          <a:p>
            <a:pPr marL="870561" lvl="1" indent="-228589">
              <a:spcBef>
                <a:spcPts val="644"/>
              </a:spcBef>
              <a:buFont typeface="Symbol"/>
              <a:buChar char=""/>
              <a:tabLst>
                <a:tab pos="471148" algn="l"/>
              </a:tabLst>
            </a:pPr>
            <a:r>
              <a:rPr sz="1600" spc="-5" dirty="0">
                <a:latin typeface="Arial" pitchFamily="34" charset="0"/>
                <a:cs typeface="Arial" pitchFamily="34" charset="0"/>
              </a:rPr>
              <a:t>Aduan</a:t>
            </a:r>
            <a:endParaRPr sz="1600">
              <a:latin typeface="Arial" pitchFamily="34" charset="0"/>
              <a:cs typeface="Arial" pitchFamily="34" charset="0"/>
            </a:endParaRPr>
          </a:p>
          <a:p>
            <a:pPr marL="870561" lvl="1" indent="-228589">
              <a:spcBef>
                <a:spcPts val="660"/>
              </a:spcBef>
              <a:buFont typeface="Symbol"/>
              <a:buChar char=""/>
              <a:tabLst>
                <a:tab pos="471148" algn="l"/>
              </a:tabLst>
            </a:pPr>
            <a:r>
              <a:rPr sz="1600" spc="-5" dirty="0">
                <a:latin typeface="Arial" pitchFamily="34" charset="0"/>
                <a:cs typeface="Arial" pitchFamily="34" charset="0"/>
              </a:rPr>
              <a:t>Lo</a:t>
            </a:r>
            <a:r>
              <a:rPr sz="1600" dirty="0">
                <a:latin typeface="Arial" pitchFamily="34" charset="0"/>
                <a:cs typeface="Arial" pitchFamily="34" charset="0"/>
              </a:rPr>
              <a:t>g</a:t>
            </a:r>
            <a:r>
              <a:rPr sz="1600" spc="-10" dirty="0">
                <a:latin typeface="Arial" pitchFamily="34" charset="0"/>
                <a:cs typeface="Arial" pitchFamily="34" charset="0"/>
              </a:rPr>
              <a:t> </a:t>
            </a:r>
            <a:r>
              <a:rPr sz="1600" spc="10" dirty="0">
                <a:latin typeface="Arial" pitchFamily="34" charset="0"/>
                <a:cs typeface="Arial" pitchFamily="34" charset="0"/>
              </a:rPr>
              <a:t>k</a:t>
            </a:r>
            <a:r>
              <a:rPr sz="1600" spc="-5" dirty="0">
                <a:latin typeface="Arial" pitchFamily="34" charset="0"/>
                <a:cs typeface="Arial" pitchFamily="34" charset="0"/>
              </a:rPr>
              <a:t>elua</a:t>
            </a:r>
            <a:r>
              <a:rPr sz="1600" dirty="0">
                <a:latin typeface="Arial" pitchFamily="34" charset="0"/>
                <a:cs typeface="Arial" pitchFamily="34" charset="0"/>
              </a:rPr>
              <a:t>r.</a:t>
            </a:r>
            <a:endParaRPr sz="160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MY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2079" t="11719" r="17643" b="30664"/>
          <a:stretch>
            <a:fillRect/>
          </a:stretch>
        </p:blipFill>
        <p:spPr bwMode="auto">
          <a:xfrm>
            <a:off x="0" y="1714488"/>
            <a:ext cx="9144000" cy="4214842"/>
          </a:xfrm>
          <a:prstGeom prst="rect">
            <a:avLst/>
          </a:prstGeom>
          <a:noFill/>
          <a:ln w="9525">
            <a:solidFill>
              <a:schemeClr val="accent1">
                <a:shade val="95000"/>
                <a:satMod val="105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7" name="Oval 6"/>
          <p:cNvSpPr/>
          <p:nvPr/>
        </p:nvSpPr>
        <p:spPr>
          <a:xfrm>
            <a:off x="0" y="4143380"/>
            <a:ext cx="1714480" cy="35719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8" name="TextBox 7"/>
          <p:cNvSpPr txBox="1"/>
          <p:nvPr/>
        </p:nvSpPr>
        <p:spPr>
          <a:xfrm>
            <a:off x="1714480" y="413123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MY" b="1" dirty="0" smtClean="0">
                <a:solidFill>
                  <a:srgbClr val="FF0000"/>
                </a:solidFill>
              </a:rPr>
              <a:t>1</a:t>
            </a: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4714876" y="5572140"/>
            <a:ext cx="857256" cy="35719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0" name="TextBox 9"/>
          <p:cNvSpPr txBox="1"/>
          <p:nvPr/>
        </p:nvSpPr>
        <p:spPr>
          <a:xfrm>
            <a:off x="4413190" y="555999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MY" b="1" dirty="0" smtClean="0">
                <a:solidFill>
                  <a:srgbClr val="FF0000"/>
                </a:solidFill>
              </a:rPr>
              <a:t>2</a:t>
            </a:r>
            <a:endParaRPr lang="en-MY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31296" t="28320" r="15446" b="4145"/>
          <a:stretch>
            <a:fillRect/>
          </a:stretch>
        </p:blipFill>
        <p:spPr bwMode="auto">
          <a:xfrm>
            <a:off x="871848" y="1000108"/>
            <a:ext cx="7414928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5542338" y="4782933"/>
            <a:ext cx="2458686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MY" dirty="0" smtClean="0"/>
              <a:t>Status </a:t>
            </a:r>
            <a:r>
              <a:rPr lang="en-MY" dirty="0" err="1" smtClean="0"/>
              <a:t>Proses</a:t>
            </a:r>
            <a:r>
              <a:rPr lang="en-MY" dirty="0" smtClean="0"/>
              <a:t> </a:t>
            </a:r>
            <a:r>
              <a:rPr lang="en-MY" dirty="0" err="1" smtClean="0"/>
              <a:t>perlulah</a:t>
            </a:r>
            <a:r>
              <a:rPr lang="en-MY" dirty="0" smtClean="0"/>
              <a:t>;</a:t>
            </a:r>
          </a:p>
          <a:p>
            <a:r>
              <a:rPr lang="en-MY" dirty="0" err="1" smtClean="0"/>
              <a:t>Dihantar</a:t>
            </a:r>
            <a:r>
              <a:rPr lang="en-MY" dirty="0" smtClean="0"/>
              <a:t> / </a:t>
            </a:r>
            <a:r>
              <a:rPr lang="en-MY" dirty="0" err="1" smtClean="0"/>
              <a:t>Dalam</a:t>
            </a:r>
            <a:r>
              <a:rPr lang="en-MY" dirty="0" smtClean="0"/>
              <a:t> </a:t>
            </a:r>
            <a:r>
              <a:rPr lang="en-MY" dirty="0" err="1" smtClean="0"/>
              <a:t>Proses</a:t>
            </a:r>
            <a:endParaRPr lang="en-MY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4929190" y="5072074"/>
            <a:ext cx="61314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07704" y="1700808"/>
            <a:ext cx="5976664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/>
              <a:t>SEKIAN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UNIT PERKHIDMATAN &amp; SARAAN</a:t>
            </a:r>
          </a:p>
          <a:p>
            <a:pPr algn="ctr"/>
            <a:r>
              <a:rPr lang="en-US" dirty="0" smtClean="0"/>
              <a:t>BAHAGIAN PENGURUSAN SUMBER MANUSIA</a:t>
            </a:r>
          </a:p>
          <a:p>
            <a:pPr algn="ctr"/>
            <a:r>
              <a:rPr lang="en-US" dirty="0" smtClean="0"/>
              <a:t>JABATAN PENDAFTAR</a:t>
            </a:r>
          </a:p>
          <a:p>
            <a:pPr algn="ctr"/>
            <a:r>
              <a:rPr lang="en-US" dirty="0" smtClean="0"/>
              <a:t>TEL 09-549 2511 I 549 2508</a:t>
            </a:r>
          </a:p>
          <a:p>
            <a:pPr algn="ctr"/>
            <a:r>
              <a:rPr lang="en-US" dirty="0" smtClean="0"/>
              <a:t>FAKS 09-54909181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2459041"/>
            <a:ext cx="7772400" cy="1041397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MY" dirty="0" smtClean="0"/>
              <a:t>PENDAFTARAN KALI PERTAMA</a:t>
            </a:r>
            <a:endParaRPr lang="en-M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 smtClean="0"/>
              <a:t>LANGKAH 1</a:t>
            </a:r>
            <a:endParaRPr lang="en-MY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t="8658"/>
          <a:stretch>
            <a:fillRect/>
          </a:stretch>
        </p:blipFill>
        <p:spPr bwMode="auto">
          <a:xfrm>
            <a:off x="-32" y="1417638"/>
            <a:ext cx="9087626" cy="4797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 smtClean="0"/>
              <a:t>LANGKAH 2</a:t>
            </a:r>
            <a:endParaRPr lang="en-MY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 t="9085" r="2489" b="4196"/>
          <a:stretch>
            <a:fillRect/>
          </a:stretch>
        </p:blipFill>
        <p:spPr bwMode="auto">
          <a:xfrm>
            <a:off x="-32" y="1500190"/>
            <a:ext cx="9144032" cy="4572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 smtClean="0"/>
              <a:t>LANGKAH 3</a:t>
            </a:r>
            <a:endParaRPr lang="en-MY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MY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t="8789" r="4560" b="4297"/>
          <a:stretch>
            <a:fillRect/>
          </a:stretch>
        </p:blipFill>
        <p:spPr bwMode="auto">
          <a:xfrm>
            <a:off x="71438" y="1214422"/>
            <a:ext cx="8929718" cy="4911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Straight Arrow Connector 7"/>
          <p:cNvCxnSpPr/>
          <p:nvPr/>
        </p:nvCxnSpPr>
        <p:spPr>
          <a:xfrm>
            <a:off x="2428066" y="4784734"/>
            <a:ext cx="71517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2459041"/>
            <a:ext cx="7772400" cy="1041397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MY" dirty="0" smtClean="0"/>
              <a:t>PERMOHONAN</a:t>
            </a:r>
            <a:endParaRPr lang="en-M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3"/>
          </a:xfrm>
        </p:spPr>
        <p:txBody>
          <a:bodyPr>
            <a:normAutofit fontScale="90000"/>
          </a:bodyPr>
          <a:lstStyle/>
          <a:p>
            <a:r>
              <a:rPr lang="en-MY" sz="2400" dirty="0" smtClean="0"/>
              <a:t>LANGKAH 1</a:t>
            </a:r>
            <a:r>
              <a:rPr lang="en-MY" sz="1200" dirty="0" smtClean="0"/>
              <a:t/>
            </a:r>
            <a:br>
              <a:rPr lang="en-MY" sz="1200" dirty="0" smtClean="0"/>
            </a:br>
            <a:r>
              <a:rPr lang="en-MY" sz="2200" dirty="0" err="1" smtClean="0"/>
              <a:t>Setelah</a:t>
            </a:r>
            <a:r>
              <a:rPr lang="en-MY" sz="2200" dirty="0" smtClean="0"/>
              <a:t> </a:t>
            </a:r>
            <a:r>
              <a:rPr lang="en-MY" sz="2200" b="1" dirty="0" smtClean="0"/>
              <a:t>Log </a:t>
            </a:r>
            <a:r>
              <a:rPr lang="en-MY" sz="2200" b="1" dirty="0" err="1" smtClean="0"/>
              <a:t>Masuk</a:t>
            </a:r>
            <a:r>
              <a:rPr lang="en-MY" sz="2200" b="1" dirty="0" smtClean="0"/>
              <a:t> </a:t>
            </a:r>
            <a:r>
              <a:rPr lang="en-MY" sz="2200" b="1" dirty="0" err="1" smtClean="0"/>
              <a:t>ke</a:t>
            </a:r>
            <a:r>
              <a:rPr lang="en-MY" sz="2200" b="1" dirty="0" smtClean="0"/>
              <a:t> </a:t>
            </a:r>
            <a:r>
              <a:rPr lang="en-MY" sz="2200" b="1" dirty="0" err="1" smtClean="0"/>
              <a:t>akaun</a:t>
            </a:r>
            <a:r>
              <a:rPr lang="en-MY" sz="2200" b="1" dirty="0" smtClean="0"/>
              <a:t> </a:t>
            </a:r>
            <a:r>
              <a:rPr lang="en-MY" sz="2200" b="1" dirty="0" err="1" smtClean="0"/>
              <a:t>pemohon</a:t>
            </a:r>
            <a:r>
              <a:rPr lang="en-MY" sz="2200" b="1" dirty="0" smtClean="0"/>
              <a:t>, </a:t>
            </a:r>
            <a:r>
              <a:rPr lang="en-MY" sz="2200" b="1" dirty="0" err="1" smtClean="0"/>
              <a:t>pemohon</a:t>
            </a:r>
            <a:r>
              <a:rPr lang="en-MY" sz="2200" b="1" dirty="0" smtClean="0"/>
              <a:t> </a:t>
            </a:r>
            <a:r>
              <a:rPr lang="en-MY" sz="2200" b="1" dirty="0" err="1" smtClean="0"/>
              <a:t>akan</a:t>
            </a:r>
            <a:r>
              <a:rPr lang="en-MY" sz="2200" b="1" dirty="0" smtClean="0"/>
              <a:t> </a:t>
            </a:r>
            <a:r>
              <a:rPr lang="en-MY" sz="2200" b="1" dirty="0" err="1" smtClean="0"/>
              <a:t>dipaparkan</a:t>
            </a:r>
            <a:r>
              <a:rPr lang="en-MY" sz="2200" b="1" dirty="0" smtClean="0"/>
              <a:t/>
            </a:r>
            <a:br>
              <a:rPr lang="en-MY" sz="2200" b="1" dirty="0" smtClean="0"/>
            </a:br>
            <a:r>
              <a:rPr lang="en-MY" sz="2200" dirty="0" err="1" smtClean="0"/>
              <a:t>dengan</a:t>
            </a:r>
            <a:r>
              <a:rPr lang="en-MY" sz="2200" dirty="0" smtClean="0"/>
              <a:t> </a:t>
            </a:r>
            <a:r>
              <a:rPr lang="en-MY" sz="2200" dirty="0" err="1" smtClean="0"/>
              <a:t>skrin</a:t>
            </a:r>
            <a:r>
              <a:rPr lang="en-MY" sz="2200" dirty="0" smtClean="0"/>
              <a:t> </a:t>
            </a:r>
            <a:r>
              <a:rPr lang="en-MY" sz="2200" b="1" dirty="0" err="1" smtClean="0"/>
              <a:t>Laman</a:t>
            </a:r>
            <a:r>
              <a:rPr lang="en-MY" sz="2200" b="1" dirty="0" smtClean="0"/>
              <a:t> </a:t>
            </a:r>
            <a:r>
              <a:rPr lang="en-MY" sz="2200" b="1" dirty="0" err="1" smtClean="0"/>
              <a:t>Utama</a:t>
            </a:r>
            <a:r>
              <a:rPr lang="en-MY" sz="2200" b="1" dirty="0" smtClean="0"/>
              <a:t> </a:t>
            </a:r>
            <a:r>
              <a:rPr lang="en-MY" sz="2200" b="1" dirty="0" err="1" smtClean="0"/>
              <a:t>seperti</a:t>
            </a:r>
            <a:r>
              <a:rPr lang="en-MY" sz="2200" b="1" dirty="0" smtClean="0"/>
              <a:t> </a:t>
            </a:r>
            <a:r>
              <a:rPr lang="en-MY" sz="2200" b="1" dirty="0" err="1" smtClean="0"/>
              <a:t>di</a:t>
            </a:r>
            <a:r>
              <a:rPr lang="en-MY" sz="2200" b="1" dirty="0" smtClean="0"/>
              <a:t> </a:t>
            </a:r>
            <a:r>
              <a:rPr lang="en-MY" sz="2200" b="1" dirty="0" err="1" smtClean="0"/>
              <a:t>bawah</a:t>
            </a:r>
            <a:r>
              <a:rPr lang="en-MY" sz="2200" b="1" dirty="0" smtClean="0"/>
              <a:t>.</a:t>
            </a:r>
            <a:endParaRPr lang="en-MY" sz="22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MY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14421"/>
            <a:ext cx="9144000" cy="4911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Oval 5"/>
          <p:cNvSpPr/>
          <p:nvPr/>
        </p:nvSpPr>
        <p:spPr>
          <a:xfrm>
            <a:off x="785786" y="3143248"/>
            <a:ext cx="1285884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3853</TotalTime>
  <Words>56</Words>
  <Application>Microsoft Office PowerPoint</Application>
  <PresentationFormat>On-screen Show (4:3)</PresentationFormat>
  <Paragraphs>38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Slide 1</vt:lpstr>
      <vt:lpstr>TAPISAN KESELAMATAN  PEKELILING PERKHIDMATAN UMP BILANGAN 12 TAHUN 2011</vt:lpstr>
      <vt:lpstr>FUNGSI E-VETTING</vt:lpstr>
      <vt:lpstr>PENDAFTARAN KALI PERTAMA</vt:lpstr>
      <vt:lpstr>LANGKAH 1</vt:lpstr>
      <vt:lpstr>LANGKAH 2</vt:lpstr>
      <vt:lpstr>LANGKAH 3</vt:lpstr>
      <vt:lpstr>PERMOHONAN</vt:lpstr>
      <vt:lpstr>LANGKAH 1 Setelah Log Masuk ke akaun pemohon, pemohon akan dipaparkan dengan skrin Laman Utama seperti di bawah.</vt:lpstr>
      <vt:lpstr>Slide 10</vt:lpstr>
      <vt:lpstr>Lantikan Badan Berkanun</vt:lpstr>
      <vt:lpstr>Senarai maklumat yang diperlukan</vt:lpstr>
      <vt:lpstr>Jenis Tapisan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</vt:vector>
  </TitlesOfParts>
  <Company>UNIT PENERBITAN &amp; GRAFIK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AZMAN MD DIAH -</dc:creator>
  <cp:lastModifiedBy>ump admin</cp:lastModifiedBy>
  <cp:revision>320</cp:revision>
  <cp:lastPrinted>2013-08-14T04:13:24Z</cp:lastPrinted>
  <dcterms:created xsi:type="dcterms:W3CDTF">2011-09-12T04:26:32Z</dcterms:created>
  <dcterms:modified xsi:type="dcterms:W3CDTF">2015-10-08T02:31:04Z</dcterms:modified>
</cp:coreProperties>
</file>